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9.xml" ContentType="application/vnd.openxmlformats-officedocument.presentationml.notesSlide+xml"/>
  <Override PartName="/ppt/charts/chart6.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1839" r:id="rId3"/>
    <p:sldId id="1856" r:id="rId4"/>
    <p:sldId id="1857" r:id="rId5"/>
    <p:sldId id="259" r:id="rId6"/>
    <p:sldId id="260" r:id="rId7"/>
    <p:sldId id="261" r:id="rId8"/>
    <p:sldId id="262" r:id="rId9"/>
    <p:sldId id="263" r:id="rId10"/>
    <p:sldId id="1855" r:id="rId11"/>
    <p:sldId id="1840" r:id="rId12"/>
    <p:sldId id="1841" r:id="rId13"/>
    <p:sldId id="1842" r:id="rId14"/>
    <p:sldId id="1843" r:id="rId15"/>
    <p:sldId id="1844" r:id="rId16"/>
    <p:sldId id="1845" r:id="rId17"/>
    <p:sldId id="1846" r:id="rId18"/>
    <p:sldId id="1847" r:id="rId19"/>
    <p:sldId id="1848" r:id="rId20"/>
    <p:sldId id="1849" r:id="rId21"/>
    <p:sldId id="1850" r:id="rId22"/>
    <p:sldId id="264" r:id="rId23"/>
    <p:sldId id="270" r:id="rId24"/>
    <p:sldId id="1851" r:id="rId25"/>
    <p:sldId id="1852" r:id="rId26"/>
    <p:sldId id="273" r:id="rId27"/>
    <p:sldId id="274" r:id="rId28"/>
    <p:sldId id="275" r:id="rId29"/>
    <p:sldId id="276" r:id="rId30"/>
    <p:sldId id="277" r:id="rId31"/>
    <p:sldId id="278" r:id="rId32"/>
    <p:sldId id="279" r:id="rId33"/>
    <p:sldId id="1853" r:id="rId34"/>
    <p:sldId id="1854"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1858" r:id="rId53"/>
    <p:sldId id="301" r:id="rId54"/>
    <p:sldId id="302" r:id="rId55"/>
    <p:sldId id="303" r:id="rId56"/>
    <p:sldId id="1859" r:id="rId57"/>
    <p:sldId id="1860" r:id="rId58"/>
    <p:sldId id="306" r:id="rId59"/>
    <p:sldId id="307" r:id="rId60"/>
    <p:sldId id="308" r:id="rId61"/>
    <p:sldId id="309" r:id="rId62"/>
    <p:sldId id="310" r:id="rId63"/>
    <p:sldId id="311" r:id="rId64"/>
    <p:sldId id="312" r:id="rId65"/>
    <p:sldId id="313" r:id="rId66"/>
    <p:sldId id="31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8640"/>
    <p:restoredTop sz="96327"/>
  </p:normalViewPr>
  <p:slideViewPr>
    <p:cSldViewPr snapToGrid="0" snapToObjects="1">
      <p:cViewPr>
        <p:scale>
          <a:sx n="70" d="100"/>
          <a:sy n="70" d="100"/>
        </p:scale>
        <p:origin x="184" y="1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45</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598166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6524625" y="1285876"/>
            <a:ext cx="4286251"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595312" y="1071564"/>
            <a:ext cx="5500688"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595312" y="3446862"/>
            <a:ext cx="5500688"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517660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2256651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14347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7">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tif"/><Relationship Id="rId4" Type="http://schemas.openxmlformats.org/officeDocument/2006/relationships/image" Target="../media/image14.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extLst>
              <p:ext uri="{D42A27DB-BD31-4B8C-83A1-F6EECF244321}">
                <p14:modId xmlns:p14="http://schemas.microsoft.com/office/powerpoint/2010/main" val="2067766147"/>
              </p:ext>
            </p:extLst>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extLst>
              <p:ext uri="{D42A27DB-BD31-4B8C-83A1-F6EECF244321}">
                <p14:modId xmlns:p14="http://schemas.microsoft.com/office/powerpoint/2010/main" val="1390353076"/>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extLst>
              <p:ext uri="{D42A27DB-BD31-4B8C-83A1-F6EECF244321}">
                <p14:modId xmlns:p14="http://schemas.microsoft.com/office/powerpoint/2010/main" val="78864175"/>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extLst>
              <p:ext uri="{D42A27DB-BD31-4B8C-83A1-F6EECF244321}">
                <p14:modId xmlns:p14="http://schemas.microsoft.com/office/powerpoint/2010/main" val="1256533934"/>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extLst>
              <p:ext uri="{D42A27DB-BD31-4B8C-83A1-F6EECF244321}">
                <p14:modId xmlns:p14="http://schemas.microsoft.com/office/powerpoint/2010/main" val="1465298283"/>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extLst>
              <p:ext uri="{D42A27DB-BD31-4B8C-83A1-F6EECF244321}">
                <p14:modId xmlns:p14="http://schemas.microsoft.com/office/powerpoint/2010/main" val="1224824392"/>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extLst>
              <p:ext uri="{D42A27DB-BD31-4B8C-83A1-F6EECF244321}">
                <p14:modId xmlns:p14="http://schemas.microsoft.com/office/powerpoint/2010/main" val="870353230"/>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extLst>
              <p:ext uri="{D42A27DB-BD31-4B8C-83A1-F6EECF244321}">
                <p14:modId xmlns:p14="http://schemas.microsoft.com/office/powerpoint/2010/main" val="3825329800"/>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extLst>
              <p:ext uri="{D42A27DB-BD31-4B8C-83A1-F6EECF244321}">
                <p14:modId xmlns:p14="http://schemas.microsoft.com/office/powerpoint/2010/main" val="280912044"/>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extLst>
              <p:ext uri="{D42A27DB-BD31-4B8C-83A1-F6EECF244321}">
                <p14:modId xmlns:p14="http://schemas.microsoft.com/office/powerpoint/2010/main" val="2242215458"/>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extLst>
              <p:ext uri="{D42A27DB-BD31-4B8C-83A1-F6EECF244321}">
                <p14:modId xmlns:p14="http://schemas.microsoft.com/office/powerpoint/2010/main" val="2078694347"/>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extLst>
              <p:ext uri="{D42A27DB-BD31-4B8C-83A1-F6EECF244321}">
                <p14:modId xmlns:p14="http://schemas.microsoft.com/office/powerpoint/2010/main" val="500735297"/>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480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extLst>
              <p:ext uri="{D42A27DB-BD31-4B8C-83A1-F6EECF244321}">
                <p14:modId xmlns:p14="http://schemas.microsoft.com/office/powerpoint/2010/main" val="1927986615"/>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extLst>
              <p:ext uri="{D42A27DB-BD31-4B8C-83A1-F6EECF244321}">
                <p14:modId xmlns:p14="http://schemas.microsoft.com/office/powerpoint/2010/main" val="2475355445"/>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extLst>
              <p:ext uri="{D42A27DB-BD31-4B8C-83A1-F6EECF244321}">
                <p14:modId xmlns:p14="http://schemas.microsoft.com/office/powerpoint/2010/main" val="3444957912"/>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extLst>
              <p:ext uri="{D42A27DB-BD31-4B8C-83A1-F6EECF244321}">
                <p14:modId xmlns:p14="http://schemas.microsoft.com/office/powerpoint/2010/main" val="1195858500"/>
              </p:ext>
            </p:extLst>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extLst>
              <p:ext uri="{D42A27DB-BD31-4B8C-83A1-F6EECF244321}">
                <p14:modId xmlns:p14="http://schemas.microsoft.com/office/powerpoint/2010/main" val="1873815110"/>
              </p:ext>
            </p:extLst>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extLst>
              <p:ext uri="{D42A27DB-BD31-4B8C-83A1-F6EECF244321}">
                <p14:modId xmlns:p14="http://schemas.microsoft.com/office/powerpoint/2010/main" val="2737187933"/>
              </p:ext>
            </p:extLst>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extLst>
              <p:ext uri="{D42A27DB-BD31-4B8C-83A1-F6EECF244321}">
                <p14:modId xmlns:p14="http://schemas.microsoft.com/office/powerpoint/2010/main" val="1566352572"/>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extLst>
              <p:ext uri="{D42A27DB-BD31-4B8C-83A1-F6EECF244321}">
                <p14:modId xmlns:p14="http://schemas.microsoft.com/office/powerpoint/2010/main" val="1525018322"/>
              </p:ext>
            </p:extLst>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extLst>
              <p:ext uri="{D42A27DB-BD31-4B8C-83A1-F6EECF244321}">
                <p14:modId xmlns:p14="http://schemas.microsoft.com/office/powerpoint/2010/main" val="4166708962"/>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extLst>
              <p:ext uri="{D42A27DB-BD31-4B8C-83A1-F6EECF244321}">
                <p14:modId xmlns:p14="http://schemas.microsoft.com/office/powerpoint/2010/main" val="339388194"/>
              </p:ext>
            </p:extLst>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extLst>
              <p:ext uri="{D42A27DB-BD31-4B8C-83A1-F6EECF244321}">
                <p14:modId xmlns:p14="http://schemas.microsoft.com/office/powerpoint/2010/main" val="3923747324"/>
              </p:ext>
            </p:extLst>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F3028"/>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learn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extLst>
              <p:ext uri="{D42A27DB-BD31-4B8C-83A1-F6EECF244321}">
                <p14:modId xmlns:p14="http://schemas.microsoft.com/office/powerpoint/2010/main" val="3789246625"/>
              </p:ext>
            </p:extLst>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extLst>
              <p:ext uri="{D42A27DB-BD31-4B8C-83A1-F6EECF244321}">
                <p14:modId xmlns:p14="http://schemas.microsoft.com/office/powerpoint/2010/main" val="694521700"/>
              </p:ext>
            </p:extLst>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extLst>
              <p:ext uri="{D42A27DB-BD31-4B8C-83A1-F6EECF244321}">
                <p14:modId xmlns:p14="http://schemas.microsoft.com/office/powerpoint/2010/main" val="410796162"/>
              </p:ext>
            </p:extLst>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extLst>
              <p:ext uri="{D42A27DB-BD31-4B8C-83A1-F6EECF244321}">
                <p14:modId xmlns:p14="http://schemas.microsoft.com/office/powerpoint/2010/main" val="1460815203"/>
              </p:ext>
            </p:extLst>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3116</TotalTime>
  <Words>3681</Words>
  <Application>Microsoft Macintosh PowerPoint</Application>
  <PresentationFormat>Widescreen</PresentationFormat>
  <Paragraphs>712</Paragraphs>
  <Slides>66</Slides>
  <Notes>28</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Arial</vt:lpstr>
      <vt:lpstr>Calibri</vt:lpstr>
      <vt:lpstr>Chalkduster</vt:lpstr>
      <vt:lpstr>Helvetica</vt:lpstr>
      <vt:lpstr>Helvetica Light</vt:lpstr>
      <vt:lpstr>Helvetica Neue</vt:lpstr>
      <vt:lpstr>Helvetica Neue Medium</vt:lpstr>
      <vt:lpstr>Lucida Grande</vt:lpstr>
      <vt:lpstr>Menlo</vt:lpstr>
      <vt:lpstr>Open Sans</vt:lpstr>
      <vt:lpstr>Open Sans SemiBold</vt:lpstr>
      <vt:lpstr>Office Theme</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Vector Semantics</dc:title>
  <dc:creator>Callison-Burch, Christopher</dc:creator>
  <cp:lastModifiedBy>Callison-Burch, Christopher</cp:lastModifiedBy>
  <cp:revision>6</cp:revision>
  <dcterms:created xsi:type="dcterms:W3CDTF">2020-12-03T16:13:01Z</dcterms:created>
  <dcterms:modified xsi:type="dcterms:W3CDTF">2020-12-05T20:09:19Z</dcterms:modified>
</cp:coreProperties>
</file>